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D9BDC-5503-4C12-B172-1AEDD8E13228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15CF4-C1A4-4263-9607-30CE19746B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D9BDC-5503-4C12-B172-1AEDD8E13228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15CF4-C1A4-4263-9607-30CE19746B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D9BDC-5503-4C12-B172-1AEDD8E13228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15CF4-C1A4-4263-9607-30CE19746B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D9BDC-5503-4C12-B172-1AEDD8E13228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15CF4-C1A4-4263-9607-30CE19746B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D9BDC-5503-4C12-B172-1AEDD8E13228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15CF4-C1A4-4263-9607-30CE19746B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D9BDC-5503-4C12-B172-1AEDD8E13228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15CF4-C1A4-4263-9607-30CE19746B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D9BDC-5503-4C12-B172-1AEDD8E13228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15CF4-C1A4-4263-9607-30CE19746B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D9BDC-5503-4C12-B172-1AEDD8E13228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15CF4-C1A4-4263-9607-30CE19746B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D9BDC-5503-4C12-B172-1AEDD8E13228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15CF4-C1A4-4263-9607-30CE19746B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D9BDC-5503-4C12-B172-1AEDD8E13228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15CF4-C1A4-4263-9607-30CE19746B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D9BDC-5503-4C12-B172-1AEDD8E13228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15CF4-C1A4-4263-9607-30CE19746B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D9BDC-5503-4C12-B172-1AEDD8E13228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415CF4-C1A4-4263-9607-30CE19746B9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0315171">
            <a:off x="-856411" y="750095"/>
            <a:ext cx="7772400" cy="1470025"/>
          </a:xfrm>
        </p:spPr>
        <p:txBody>
          <a:bodyPr>
            <a:normAutofit/>
          </a:bodyPr>
          <a:lstStyle/>
          <a:p>
            <a:r>
              <a:rPr lang="en-US" sz="6600" b="1" i="1" dirty="0" smtClean="0"/>
              <a:t>Song Lyrics</a:t>
            </a:r>
            <a:endParaRPr lang="en-US" sz="6600" b="1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6096000"/>
            <a:ext cx="6400800" cy="1752600"/>
          </a:xfrm>
        </p:spPr>
        <p:txBody>
          <a:bodyPr/>
          <a:lstStyle/>
          <a:p>
            <a:r>
              <a:rPr lang="en-US" dirty="0" smtClean="0"/>
              <a:t>Nugget In A Biscuit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sz="3600" dirty="0"/>
              <a:t>Why does this song/poem appeal to you?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appeals to me because it is about food and has a nice beat.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402411">
            <a:off x="4419600" y="3276600"/>
            <a:ext cx="2667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/>
              <a:t>2. What story is this song telling? Give a brief summary.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is about a chicken nugget getting dipped in mashed potatoes, gravy, and BBQ sauce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3124200"/>
            <a:ext cx="4953000" cy="330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3. What is the theme/message the writer is expressing?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theme is food  and the message is that dipping food in mashed potatoes is delicious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path path="rect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4. What is the mood/tone in the song?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is a happy song.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50" y="2514600"/>
            <a:ext cx="904875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/>
              <a:t>5. What is your favorite line in the song? Explain.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Dip the mash potato covered chicken nugget biscuit in the BBQ sauce.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6.Why is this song a good example of literary devices?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Because it uses literary terms in the song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7. Identify examples of at least 3 poetic devices.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Alliteration- nugget in a biscuit x3</a:t>
            </a:r>
          </a:p>
          <a:p>
            <a:r>
              <a:rPr lang="en-US" smtClean="0"/>
              <a:t>Theme- food</a:t>
            </a:r>
          </a:p>
          <a:p>
            <a:r>
              <a:rPr lang="en-US" smtClean="0"/>
              <a:t>Personification</a:t>
            </a:r>
          </a:p>
          <a:p>
            <a:r>
              <a:rPr lang="en-US" smtClean="0"/>
              <a:t>They add meaning to the song buy adding the repeating words to create a kind of beat.</a:t>
            </a:r>
            <a:br>
              <a:rPr lang="en-US" smtClean="0"/>
            </a:b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100" dirty="0"/>
              <a:t>8. What images does this song bring to mind? Explain your choice of at least 5 images to represent the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-</a:t>
            </a:r>
            <a:r>
              <a:rPr lang="en-US" dirty="0"/>
              <a:t>Nugget</a:t>
            </a:r>
          </a:p>
          <a:p>
            <a:r>
              <a:rPr lang="en-US" dirty="0"/>
              <a:t>-Biscuit</a:t>
            </a:r>
          </a:p>
          <a:p>
            <a:r>
              <a:rPr lang="en-US" dirty="0"/>
              <a:t>-Mashed potatoes</a:t>
            </a:r>
          </a:p>
          <a:p>
            <a:r>
              <a:rPr lang="en-US" dirty="0"/>
              <a:t>-BBQ sauce</a:t>
            </a:r>
          </a:p>
          <a:p>
            <a:r>
              <a:rPr lang="en-US" dirty="0"/>
              <a:t>-Gravy</a:t>
            </a:r>
          </a:p>
          <a:p>
            <a:r>
              <a:rPr lang="en-US" dirty="0"/>
              <a:t>-food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222</Words>
  <Application>Microsoft Office PowerPoint</Application>
  <PresentationFormat>On-screen Show (4:3)</PresentationFormat>
  <Paragraphs>26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Song Lyrics</vt:lpstr>
      <vt:lpstr>Why does this song/poem appeal to you?  </vt:lpstr>
      <vt:lpstr>2. What story is this song telling? Give a brief summary.  </vt:lpstr>
      <vt:lpstr>3. What is the theme/message the writer is expressing? </vt:lpstr>
      <vt:lpstr>4. What is the mood/tone in the song?  </vt:lpstr>
      <vt:lpstr>5. What is your favorite line in the song? Explain. </vt:lpstr>
      <vt:lpstr>6.Why is this song a good example of literary devices?</vt:lpstr>
      <vt:lpstr>7. Identify examples of at least 3 poetic devices.</vt:lpstr>
      <vt:lpstr>8. What images does this song bring to mind? Explain your choice of at least 5 images to represent the  </vt:lpstr>
    </vt:vector>
  </TitlesOfParts>
  <Company>FFSD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Song Lyrics</dc:title>
  <dc:creator>Computer Tech</dc:creator>
  <cp:lastModifiedBy>Computer Tech</cp:lastModifiedBy>
  <cp:revision>2</cp:revision>
  <dcterms:created xsi:type="dcterms:W3CDTF">2012-01-31T15:29:17Z</dcterms:created>
  <dcterms:modified xsi:type="dcterms:W3CDTF">2012-01-31T15:43:16Z</dcterms:modified>
</cp:coreProperties>
</file>